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261162_24-phonoteka_org-p-detskie-novogodnie-foni-dlya-prezentatsii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118"/>
            <a:ext cx="9144001" cy="6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1690" y="836712"/>
            <a:ext cx="45732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</a:rPr>
              <a:t>Экологическая </a:t>
            </a: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</a:rPr>
              <a:t>тропа</a:t>
            </a:r>
            <a:endParaRPr lang="ru-RU" sz="4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6876" y="3059667"/>
            <a:ext cx="394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Январь, февраль, март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7968" y="5517232"/>
            <a:ext cx="186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2022-2023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уч.год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11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9003_15-p-fon-dlya-prezentatsii-zima-dlya-detskogo-s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740" y="116632"/>
            <a:ext cx="7220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Целевые прогулки по экологической тропе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Старшая группа\март\эко тропа\20230217_113301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9852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Старшая группа\март\эко тропа\20230302_112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8511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Старшая группа\март\эко тропа\20230314_170518(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1003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Старшая группа\март\эко тропа\20230314_170518(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" y="3625960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Старшая группа\март\эко тропа\20230310_1139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1" y="925190"/>
            <a:ext cx="3142109" cy="235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Старшая группа\март\эко тропа\20230310_1146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75" y="3240780"/>
            <a:ext cx="2712915" cy="361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pics/uploads/posts/2022-08/thumbs/1661282420_6-kartinkin-net-p-fon-zimnii-detskii-vertikalnii-krasiv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048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Труд в природе: подкормка птиц, уборка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снега</a:t>
            </a:r>
            <a:endParaRPr lang="ru-RU" sz="2800" b="1" dirty="0">
              <a:ea typeface="Calibri"/>
              <a:cs typeface="Times New Roman"/>
            </a:endParaRPr>
          </a:p>
        </p:txBody>
      </p:sp>
      <p:pic>
        <p:nvPicPr>
          <p:cNvPr id="2050" name="Picture 2" descr="C:\Users\Пользователь\Desktop\Старшая группа\март\эко тропа\20230130_162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3144"/>
            <a:ext cx="3607717" cy="2705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Старшая группа\март\эко тропа\20230130_162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1" y="1173144"/>
            <a:ext cx="3685472" cy="276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Старшая группа\март\эко тропа\20230130_162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3937248"/>
            <a:ext cx="3642816" cy="273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Старшая группа\март\эко тропа\20230130_1619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1" y="3874622"/>
            <a:ext cx="3791405" cy="284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p-fon.com/uploads/posts/2023-01/1674911296_top-fon-com-p-shablon-dlya-prezentatsii-zimnii-f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Старшая группа\март\эко тропа\20230228_173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28" y="215279"/>
            <a:ext cx="2349698" cy="3132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Старшая группа\март\эко тропа\20230306_112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6" y="211882"/>
            <a:ext cx="2358833" cy="314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Старшая группа\март\эко тропа\20230306_112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02" y="215279"/>
            <a:ext cx="2429879" cy="3239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Старшая группа\март\эко тропа\20230306_113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7" y="3356992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Старшая группа\март\эко тропа\20230306_1129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83" y="3356992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ользователь\Desktop\Старшая группа\март\эко тропа\20230306_1129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48210"/>
            <a:ext cx="2436855" cy="3249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0-11/1606687133_32-p-zimnii-fon-dlya-prezentatsii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78"/>
            <a:ext cx="9152555" cy="68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январь февраль март на сайт\эко тропа\20230310_111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3143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январь февраль март на сайт\эко тропа\20230310_113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3" y="3499368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январь февраль март на сайт\эко тропа\20230310_114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90" y="133144"/>
            <a:ext cx="2160239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январь февраль март на сайт\эко тропа\20230310_1145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17" y="133144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январь февраль март на сайт\эко тропа\20230310_1148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8" y="3563037"/>
            <a:ext cx="4034399" cy="302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январь февраль март на сайт\эко тропа\20230310_1700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82" y="147470"/>
            <a:ext cx="2247714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6228" y="3013463"/>
            <a:ext cx="610242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оздание</a:t>
            </a:r>
            <a:r>
              <a:rPr lang="ru-RU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построек из снега.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5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pics/uploads/posts/2022-08/1661299603_38-kartinkin-net-p-zimnii-fon-dlya-menyu-krasivo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440" y="116632"/>
            <a:ext cx="77768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Наблюдения и исследовательская деятельность со снегом.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4100" name="Picture 4" descr="C:\Users\Пользователь\Desktop\Старшая группа\март\эко тропа\20230310_112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5" y="587530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Старшая группа\март\эко тропа\20230315_164135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9991"/>
            <a:ext cx="2341817" cy="31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Desktop\Старшая группа\март\эко тропа\20221214_111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1"/>
            <a:ext cx="3617116" cy="27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21" y="3621558"/>
            <a:ext cx="2210368" cy="29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январь февраль март на сайт\эко тропа\20221229_1033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11125"/>
            <a:ext cx="3546871" cy="26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январь февраль март на сайт\эко тропа\20221229_1148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49" y="635693"/>
            <a:ext cx="2219840" cy="29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E:\январь февраль март на сайт\эко тропа\20230324_11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49" y="102849"/>
            <a:ext cx="2211779" cy="294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январь февраль март на сайт\эко тропа\20230327_113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49"/>
            <a:ext cx="2190649" cy="292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январь февраль март на сайт\эко тропа\20230327_113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36" y="124627"/>
            <a:ext cx="2179112" cy="290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январь февраль март на сайт\эко тропа\20230327_113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59" y="3171057"/>
            <a:ext cx="2603189" cy="347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январь февраль март на сайт\эко тропа\20230327_113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66" y="71891"/>
            <a:ext cx="2213506" cy="295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январь февраль март на сайт\эко тропа\20230327_1149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76" y="3876092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7594" y="3017358"/>
            <a:ext cx="2566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Наблюдения за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живой природой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95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op-fon.com/uploads/posts/2023-02/1675573459_top-fon-com-p-fon-kartinki-dlya-detskoi-prezentatsii-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88640"/>
            <a:ext cx="265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Подвижные игры</a:t>
            </a:r>
            <a:endParaRPr lang="ru-RU" dirty="0"/>
          </a:p>
        </p:txBody>
      </p:sp>
      <p:pic>
        <p:nvPicPr>
          <p:cNvPr id="5124" name="Picture 4" descr="E:\январь февраль март на сайт\эко тропа\20230310_11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9" y="166061"/>
            <a:ext cx="2084021" cy="2778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январь февраль март на сайт\эко тропа\20230314_170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6538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январь февраль март на сайт\эко тропа\20230324_113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6064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январь февраль март на сайт\эко тропа\20230301_11364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4"/>
          <a:stretch/>
        </p:blipFill>
        <p:spPr bwMode="auto">
          <a:xfrm>
            <a:off x="230286" y="3284984"/>
            <a:ext cx="4032448" cy="324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январь февраль март на сайт\эко тропа\Новая папка\20230324_1116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32808" cy="324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январь февраль март на сайт\эко тропа\Новая папка\20230323_1140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2004" cy="25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Мой</cp:lastModifiedBy>
  <cp:revision>14</cp:revision>
  <dcterms:created xsi:type="dcterms:W3CDTF">2023-03-30T13:15:27Z</dcterms:created>
  <dcterms:modified xsi:type="dcterms:W3CDTF">2023-04-04T16:39:36Z</dcterms:modified>
</cp:coreProperties>
</file>